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96" y="85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5325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327608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0,023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1025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0,205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0,111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0,027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smtClean="0">
                <a:solidFill>
                  <a:srgbClr val="000000"/>
                </a:solidFill>
                <a:latin typeface="Times New Roman"/>
              </a:rPr>
              <a:t>бұлтты, жаңбыр</a:t>
            </a:r>
            <a:r>
              <a:rPr lang="kk-KZ" sz="1100" dirty="0">
                <a:solidFill>
                  <a:srgbClr val="000000"/>
                </a:solidFill>
                <a:latin typeface="Times New Roman"/>
              </a:rPr>
              <a:t>, </a:t>
            </a:r>
            <a:r>
              <a:rPr lang="kk-KZ" sz="1100" dirty="0" smtClean="0">
                <a:solidFill>
                  <a:srgbClr val="000000"/>
                </a:solidFill>
                <a:latin typeface="Times New Roman"/>
              </a:rPr>
              <a:t>найзағай, </a:t>
            </a:r>
            <a:r>
              <a:rPr lang="kk-KZ" sz="1100" dirty="0">
                <a:solidFill>
                  <a:srgbClr val="000000"/>
                </a:solidFill>
                <a:latin typeface="Times New Roman"/>
              </a:rPr>
              <a:t>бұршақ, дауыл. Жел </a:t>
            </a:r>
            <a:r>
              <a:rPr lang="kk-KZ" sz="1100" dirty="0" smtClean="0">
                <a:solidFill>
                  <a:srgbClr val="000000"/>
                </a:solidFill>
                <a:latin typeface="Times New Roman"/>
              </a:rPr>
              <a:t>солтүстік-батыстан, солтүстіктен </a:t>
            </a:r>
            <a:r>
              <a:rPr lang="kk-KZ" sz="1100" dirty="0">
                <a:solidFill>
                  <a:srgbClr val="000000"/>
                </a:solidFill>
                <a:latin typeface="Times New Roman"/>
              </a:rPr>
              <a:t>соғады, күші </a:t>
            </a:r>
            <a:r>
              <a:rPr lang="kk-KZ" sz="1100" dirty="0" smtClean="0">
                <a:solidFill>
                  <a:srgbClr val="000000"/>
                </a:solidFill>
                <a:latin typeface="Times New Roman"/>
              </a:rPr>
              <a:t>9-14, күндіз екпіні 15-20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12-14, </a:t>
            </a:r>
            <a:r>
              <a:rPr lang="kk-KZ" sz="1100" dirty="0">
                <a:solidFill>
                  <a:srgbClr val="000000"/>
                </a:solidFill>
                <a:latin typeface="Times New Roman"/>
              </a:rPr>
              <a:t>күндіз </a:t>
            </a:r>
            <a:r>
              <a:rPr lang="kk-KZ" sz="1100" dirty="0" smtClean="0">
                <a:solidFill>
                  <a:srgbClr val="000000"/>
                </a:solidFill>
                <a:latin typeface="Times New Roman"/>
              </a:rPr>
              <a:t>23-25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аздаған</a:t>
            </a:r>
            <a:r>
              <a:rPr lang="ru-RU" sz="1100" dirty="0" smtClean="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ңбыр, 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13-15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42503</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7691</cp:revision>
  <cp:lastPrinted>2021-07-01T03:56:27Z</cp:lastPrinted>
  <dcterms:created xsi:type="dcterms:W3CDTF">2018-03-27T06:03:00Z</dcterms:created>
  <dcterms:modified xsi:type="dcterms:W3CDTF">2026-06-07T06:14:32Z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